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75" r:id="rId7"/>
    <p:sldId id="261" r:id="rId8"/>
    <p:sldId id="262" r:id="rId9"/>
    <p:sldId id="272" r:id="rId10"/>
    <p:sldId id="263" r:id="rId11"/>
    <p:sldId id="264" r:id="rId12"/>
    <p:sldId id="276" r:id="rId13"/>
    <p:sldId id="266" r:id="rId14"/>
    <p:sldId id="277" r:id="rId15"/>
    <p:sldId id="267" r:id="rId16"/>
    <p:sldId id="278" r:id="rId17"/>
    <p:sldId id="268" r:id="rId18"/>
    <p:sldId id="269" r:id="rId19"/>
    <p:sldId id="270" r:id="rId20"/>
    <p:sldId id="273" r:id="rId21"/>
    <p:sldId id="274" r:id="rId22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0" d="100"/>
          <a:sy n="90" d="100"/>
        </p:scale>
        <p:origin x="16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263EE7-A718-446C-9604-2FF989DEF423}" type="datetimeFigureOut">
              <a:rPr lang="lt-LT" smtClean="0"/>
              <a:t>2018-11-28</a:t>
            </a:fld>
            <a:endParaRPr lang="lt-LT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E42834-6210-411B-8AEB-668DFEE2E2F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2345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D503546-47EC-4997-ABA5-552A3C797F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99E0D548-7CA3-4CB6-9CA7-91627154BC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477CA926-EC19-4B6B-80F4-53F84F44E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BA71E-F201-4A60-A62B-B20250758DBD}" type="datetimeFigureOut">
              <a:rPr lang="lt-LT" smtClean="0"/>
              <a:t>2018-11-28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62B5B482-94BE-4C2C-A42F-F373A50C3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2DB7962A-9D1E-46B9-B36D-64A941F10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8583C-C17B-44E3-8207-547031892FB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568881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9FD5832-DD23-4CCB-8BE4-A4CD1C014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CEF75A9B-AA6F-44F4-90D0-493D08A43D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AE8B3451-9264-4D94-BBA1-BDB905BF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BA71E-F201-4A60-A62B-B20250758DBD}" type="datetimeFigureOut">
              <a:rPr lang="lt-LT" smtClean="0"/>
              <a:t>2018-11-28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EA771358-E12C-47A0-87EA-27C2FACF7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F76D6913-6EA2-4584-8086-EAE1F2097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8583C-C17B-44E3-8207-547031892FB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3087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>
            <a:extLst>
              <a:ext uri="{FF2B5EF4-FFF2-40B4-BE49-F238E27FC236}">
                <a16:creationId xmlns:a16="http://schemas.microsoft.com/office/drawing/2014/main" id="{2B3879B6-831E-4CE7-82B1-2259870C22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6FFB0163-7C7E-4EE3-9058-B45C70987C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0F2D2813-FFCE-4245-A35D-28EFADAE1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BA71E-F201-4A60-A62B-B20250758DBD}" type="datetimeFigureOut">
              <a:rPr lang="lt-LT" smtClean="0"/>
              <a:t>2018-11-28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C8F36E97-4774-424C-AB12-3896853C5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37BCD3C9-F0BE-4BF0-A427-B075FCBCF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8583C-C17B-44E3-8207-547031892FB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33417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565C11C-3DE6-49CF-B164-8FF88D6A3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7A6A7D6E-0862-4C19-B1F1-EF8A26A483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A9ED58F7-07B3-4246-A1F6-A7E7FB9AC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BA71E-F201-4A60-A62B-B20250758DBD}" type="datetimeFigureOut">
              <a:rPr lang="lt-LT" smtClean="0"/>
              <a:t>2018-11-28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7FEEB7FB-C34D-4B00-93BE-97EE3EFC3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4C9C6E70-2ADB-449E-A894-187DE799A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8583C-C17B-44E3-8207-547031892FB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104971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F9DA8CE-B968-411E-A727-63633BBCC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5C6A1BBD-BE6F-46E4-BB5B-C5E9B60043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9B89E6AF-D58D-4360-9526-F8C4ADA6B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BA71E-F201-4A60-A62B-B20250758DBD}" type="datetimeFigureOut">
              <a:rPr lang="lt-LT" smtClean="0"/>
              <a:t>2018-11-28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CA3CC525-3CD8-468D-9211-E5210F6E4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65811C05-47AF-4E64-A38C-7F78723D4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8583C-C17B-44E3-8207-547031892FB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03498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5936CA0-DEF4-4163-A5E7-16FFC5487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E95111DB-0F3D-41FB-841E-7B90E2944E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1A0C70A5-EA2C-4936-8DC4-9D4BAB8DBC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9091CC70-76A5-483F-97A9-C62F62966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BA71E-F201-4A60-A62B-B20250758DBD}" type="datetimeFigureOut">
              <a:rPr lang="lt-LT" smtClean="0"/>
              <a:t>2018-11-28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95124F49-65BA-4692-BA65-61C1CCC57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496C70BC-D3EA-4D7D-AA72-835324EE4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8583C-C17B-44E3-8207-547031892FB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399701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813B28C-4DA1-4E9F-A3D8-8104830CA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8704FBC3-782A-402C-A640-4B3DBECF59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68AEB439-1917-4F1C-A388-02EDDB9D4C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id="{2FC7D34A-66EF-4537-ADEE-21772C0177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6" name="Turinio vietos rezervavimo ženklas 5">
            <a:extLst>
              <a:ext uri="{FF2B5EF4-FFF2-40B4-BE49-F238E27FC236}">
                <a16:creationId xmlns:a16="http://schemas.microsoft.com/office/drawing/2014/main" id="{B9B9EAD7-4877-4A34-98FF-F869B25EF0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7" name="Datos vietos rezervavimo ženklas 6">
            <a:extLst>
              <a:ext uri="{FF2B5EF4-FFF2-40B4-BE49-F238E27FC236}">
                <a16:creationId xmlns:a16="http://schemas.microsoft.com/office/drawing/2014/main" id="{65564CD6-5C3F-4723-805F-DEF352172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BA71E-F201-4A60-A62B-B20250758DBD}" type="datetimeFigureOut">
              <a:rPr lang="lt-LT" smtClean="0"/>
              <a:t>2018-11-28</a:t>
            </a:fld>
            <a:endParaRPr lang="lt-LT"/>
          </a:p>
        </p:txBody>
      </p:sp>
      <p:sp>
        <p:nvSpPr>
          <p:cNvPr id="8" name="Poraštės vietos rezervavimo ženklas 7">
            <a:extLst>
              <a:ext uri="{FF2B5EF4-FFF2-40B4-BE49-F238E27FC236}">
                <a16:creationId xmlns:a16="http://schemas.microsoft.com/office/drawing/2014/main" id="{CF404D7E-B866-429E-851A-339E1CD5F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>
            <a:extLst>
              <a:ext uri="{FF2B5EF4-FFF2-40B4-BE49-F238E27FC236}">
                <a16:creationId xmlns:a16="http://schemas.microsoft.com/office/drawing/2014/main" id="{0B9DDCE8-211F-457C-9CAE-DE4285295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8583C-C17B-44E3-8207-547031892FB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92310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CADAEA3-510F-4DB7-8F82-9BFA46B68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5CFCB0E5-4597-4A29-99DA-EF989046A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BA71E-F201-4A60-A62B-B20250758DBD}" type="datetimeFigureOut">
              <a:rPr lang="lt-LT" smtClean="0"/>
              <a:t>2018-11-28</a:t>
            </a:fld>
            <a:endParaRPr lang="lt-LT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136F3A62-723E-43C4-B6D7-5ABAC6740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91BAC0BC-E423-4FA4-A39B-DC818C7C0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8583C-C17B-44E3-8207-547031892FB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68293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>
            <a:extLst>
              <a:ext uri="{FF2B5EF4-FFF2-40B4-BE49-F238E27FC236}">
                <a16:creationId xmlns:a16="http://schemas.microsoft.com/office/drawing/2014/main" id="{0988F3B1-582E-4BDE-9EBD-B6875EBDA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BA71E-F201-4A60-A62B-B20250758DBD}" type="datetimeFigureOut">
              <a:rPr lang="lt-LT" smtClean="0"/>
              <a:t>2018-11-28</a:t>
            </a:fld>
            <a:endParaRPr lang="lt-LT"/>
          </a:p>
        </p:txBody>
      </p:sp>
      <p:sp>
        <p:nvSpPr>
          <p:cNvPr id="3" name="Poraštės vietos rezervavimo ženklas 2">
            <a:extLst>
              <a:ext uri="{FF2B5EF4-FFF2-40B4-BE49-F238E27FC236}">
                <a16:creationId xmlns:a16="http://schemas.microsoft.com/office/drawing/2014/main" id="{BEAF54E2-1DC2-4A2B-A199-13B32E00A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750831D8-5BC2-4C50-98C8-0FCC8AA7F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8583C-C17B-44E3-8207-547031892FB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85390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1BDA58F-1D47-4756-9EEC-CAB7B8B3F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5F81BD38-8D92-4CA5-ADDB-B0724B7744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6B53875D-D25F-49F5-A222-D6B6414510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6C7EFC22-87C5-4B61-A396-5E609D133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BA71E-F201-4A60-A62B-B20250758DBD}" type="datetimeFigureOut">
              <a:rPr lang="lt-LT" smtClean="0"/>
              <a:t>2018-11-28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6A5DFF55-31FF-4635-94A6-7B24CBF96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92D1CF75-047B-46B3-9479-CBA50A6EC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8583C-C17B-44E3-8207-547031892FB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79572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4C02AA4-AF6E-4430-8A3D-09401611F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Paveikslėlio vietos rezervavimo ženklas 2">
            <a:extLst>
              <a:ext uri="{FF2B5EF4-FFF2-40B4-BE49-F238E27FC236}">
                <a16:creationId xmlns:a16="http://schemas.microsoft.com/office/drawing/2014/main" id="{B55EA635-9A8B-483A-9E81-26809AE645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C0CD72E5-D853-4174-AA61-9C2A0181E7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2F878B01-E19B-4056-8711-BF3D55C0E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BA71E-F201-4A60-A62B-B20250758DBD}" type="datetimeFigureOut">
              <a:rPr lang="lt-LT" smtClean="0"/>
              <a:t>2018-11-28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5838F44A-ADFB-43F8-B52A-16143E393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087136AE-D784-434A-8D2D-43D40C708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8583C-C17B-44E3-8207-547031892FB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27421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>
            <a:extLst>
              <a:ext uri="{FF2B5EF4-FFF2-40B4-BE49-F238E27FC236}">
                <a16:creationId xmlns:a16="http://schemas.microsoft.com/office/drawing/2014/main" id="{4042AB93-8E59-4BE8-BE6F-857B149D4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4664716D-61A4-4296-B8F9-7741C1F3FD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428B04CB-6462-4CB0-BC7B-BF384E6AAB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BA71E-F201-4A60-A62B-B20250758DBD}" type="datetimeFigureOut">
              <a:rPr lang="lt-LT" smtClean="0"/>
              <a:t>2018-11-28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1F666B4D-73ED-4F98-AB39-12B4BBBFEB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EE1F7291-9AE8-4EBF-83E9-06F2ACCDD6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8583C-C17B-44E3-8207-547031892FB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97872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3EB20B4-0CBC-4238-A1E6-A46766A0A7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629108"/>
            <a:ext cx="9144000" cy="2387600"/>
          </a:xfrm>
        </p:spPr>
        <p:txBody>
          <a:bodyPr>
            <a:noAutofit/>
          </a:bodyPr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Kultūrinės kompetencijos ir ambasadoriaus lyderystė</a:t>
            </a:r>
            <a:b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Seattle</a:t>
            </a:r>
            <a:endParaRPr lang="lt-L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63B5269B-8D51-49F5-B8EA-256E1C0258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95061" y="5316330"/>
            <a:ext cx="9144000" cy="1655762"/>
          </a:xfrm>
        </p:spPr>
        <p:txBody>
          <a:bodyPr/>
          <a:lstStyle/>
          <a:p>
            <a:r>
              <a:rPr lang="lt-LT" sz="4000" b="1" dirty="0"/>
              <a:t>2018 – 11-08-23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10715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A03EAC1-D185-4770-B338-95F50328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" name="Turinio vietos rezervavimo ženklas 4">
            <a:extLst>
              <a:ext uri="{FF2B5EF4-FFF2-40B4-BE49-F238E27FC236}">
                <a16:creationId xmlns:a16="http://schemas.microsoft.com/office/drawing/2014/main" id="{F12EC8F6-6907-4BED-A7FD-CCF2A55572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36000" cy="3564000"/>
          </a:xfrm>
        </p:spPr>
      </p:pic>
      <p:pic>
        <p:nvPicPr>
          <p:cNvPr id="7" name="Paveikslėlis 6">
            <a:extLst>
              <a:ext uri="{FF2B5EF4-FFF2-40B4-BE49-F238E27FC236}">
                <a16:creationId xmlns:a16="http://schemas.microsoft.com/office/drawing/2014/main" id="{C9B6F211-DEE7-4993-9788-3C7E3892AC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94000"/>
            <a:ext cx="6336000" cy="3564000"/>
          </a:xfrm>
          <a:prstGeom prst="rect">
            <a:avLst/>
          </a:prstGeom>
        </p:spPr>
      </p:pic>
      <p:pic>
        <p:nvPicPr>
          <p:cNvPr id="4" name="Paveikslėlis 3">
            <a:extLst>
              <a:ext uri="{FF2B5EF4-FFF2-40B4-BE49-F238E27FC236}">
                <a16:creationId xmlns:a16="http://schemas.microsoft.com/office/drawing/2014/main" id="{AB1A7792-BF42-47C2-8295-CCF049E7A2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0664" y="999000"/>
            <a:ext cx="3645000" cy="48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7390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C0757A4-9EA5-4978-925D-A52FBF5FA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" name="Turinio vietos rezervavimo ženklas 4">
            <a:extLst>
              <a:ext uri="{FF2B5EF4-FFF2-40B4-BE49-F238E27FC236}">
                <a16:creationId xmlns:a16="http://schemas.microsoft.com/office/drawing/2014/main" id="{FD76CBDA-040B-4899-8621-402DF97960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99" y="265044"/>
            <a:ext cx="7232000" cy="4068000"/>
          </a:xfrm>
        </p:spPr>
      </p:pic>
      <p:pic>
        <p:nvPicPr>
          <p:cNvPr id="4" name="Paveikslėlis 3">
            <a:extLst>
              <a:ext uri="{FF2B5EF4-FFF2-40B4-BE49-F238E27FC236}">
                <a16:creationId xmlns:a16="http://schemas.microsoft.com/office/drawing/2014/main" id="{01D52596-94E9-4F88-913B-02F1052567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831183" y="1907999"/>
            <a:ext cx="6336001" cy="35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0913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6A6512E-4CF4-4547-98D9-72768D980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 dirty="0"/>
          </a:p>
        </p:txBody>
      </p:sp>
      <p:pic>
        <p:nvPicPr>
          <p:cNvPr id="4" name="Turinio vietos rezervavimo ženklas 3">
            <a:extLst>
              <a:ext uri="{FF2B5EF4-FFF2-40B4-BE49-F238E27FC236}">
                <a16:creationId xmlns:a16="http://schemas.microsoft.com/office/drawing/2014/main" id="{EC6D5F3F-C50A-4C64-B541-DE3BF90B00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000" y="72000"/>
            <a:ext cx="6336000" cy="3564000"/>
          </a:xfrm>
          <a:prstGeom prst="rect">
            <a:avLst/>
          </a:prstGeom>
        </p:spPr>
      </p:pic>
      <p:pic>
        <p:nvPicPr>
          <p:cNvPr id="6" name="Paveikslėlis 5">
            <a:extLst>
              <a:ext uri="{FF2B5EF4-FFF2-40B4-BE49-F238E27FC236}">
                <a16:creationId xmlns:a16="http://schemas.microsoft.com/office/drawing/2014/main" id="{256464BE-A5CC-4209-A17F-D2FC151B12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464000" cy="3636000"/>
          </a:xfrm>
          <a:prstGeom prst="rect">
            <a:avLst/>
          </a:prstGeom>
        </p:spPr>
      </p:pic>
      <p:pic>
        <p:nvPicPr>
          <p:cNvPr id="8" name="Paveikslėlis 7">
            <a:extLst>
              <a:ext uri="{FF2B5EF4-FFF2-40B4-BE49-F238E27FC236}">
                <a16:creationId xmlns:a16="http://schemas.microsoft.com/office/drawing/2014/main" id="{37DB9949-2E8A-48B9-A2A5-58298FA125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522" y="3258000"/>
            <a:ext cx="64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7637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AE2F03B-563F-49A0-A829-CDC37D13B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" name="Turinio vietos rezervavimo ženklas 4">
            <a:extLst>
              <a:ext uri="{FF2B5EF4-FFF2-40B4-BE49-F238E27FC236}">
                <a16:creationId xmlns:a16="http://schemas.microsoft.com/office/drawing/2014/main" id="{FEFC8685-22F1-4CFF-B31D-11C865D11B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208000" cy="3492000"/>
          </a:xfrm>
        </p:spPr>
      </p:pic>
      <p:pic>
        <p:nvPicPr>
          <p:cNvPr id="7" name="Paveikslėlis 6">
            <a:extLst>
              <a:ext uri="{FF2B5EF4-FFF2-40B4-BE49-F238E27FC236}">
                <a16:creationId xmlns:a16="http://schemas.microsoft.com/office/drawing/2014/main" id="{06B411C4-E718-4533-9E9F-42058FD534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000" y="-13304"/>
            <a:ext cx="6208000" cy="3492000"/>
          </a:xfrm>
          <a:prstGeom prst="rect">
            <a:avLst/>
          </a:prstGeom>
        </p:spPr>
      </p:pic>
      <p:pic>
        <p:nvPicPr>
          <p:cNvPr id="4" name="Paveikslėlis 3">
            <a:extLst>
              <a:ext uri="{FF2B5EF4-FFF2-40B4-BE49-F238E27FC236}">
                <a16:creationId xmlns:a16="http://schemas.microsoft.com/office/drawing/2014/main" id="{BDDF9C99-9BDE-4D2F-8088-84F7399F22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92000"/>
            <a:ext cx="6208000" cy="3492000"/>
          </a:xfrm>
          <a:prstGeom prst="rect">
            <a:avLst/>
          </a:prstGeom>
        </p:spPr>
      </p:pic>
      <p:pic>
        <p:nvPicPr>
          <p:cNvPr id="8" name="Paveikslėlis 7">
            <a:extLst>
              <a:ext uri="{FF2B5EF4-FFF2-40B4-BE49-F238E27FC236}">
                <a16:creationId xmlns:a16="http://schemas.microsoft.com/office/drawing/2014/main" id="{7DFFD004-9C48-455D-B85E-B0AF456D52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492000"/>
            <a:ext cx="6208000" cy="34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3592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DAC029A-6201-4D5F-895D-4DD612F02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" name="Turinio vietos rezervavimo ženklas 4">
            <a:extLst>
              <a:ext uri="{FF2B5EF4-FFF2-40B4-BE49-F238E27FC236}">
                <a16:creationId xmlns:a16="http://schemas.microsoft.com/office/drawing/2014/main" id="{62968BEA-291C-49FD-AB15-BF01C98E33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29" y="1027906"/>
            <a:ext cx="7735712" cy="4351338"/>
          </a:xfrm>
        </p:spPr>
      </p:pic>
      <p:pic>
        <p:nvPicPr>
          <p:cNvPr id="6" name="Turinio vietos rezervavimo ženklas 4">
            <a:extLst>
              <a:ext uri="{FF2B5EF4-FFF2-40B4-BE49-F238E27FC236}">
                <a16:creationId xmlns:a16="http://schemas.microsoft.com/office/drawing/2014/main" id="{891B09B0-0A37-4D5A-A853-4A1FA2EA5A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19170" y="1508000"/>
            <a:ext cx="6848001" cy="38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4895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29953C9-23E5-4B86-9692-000A8119E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" name="Turinio vietos rezervavimo ženklas 4">
            <a:extLst>
              <a:ext uri="{FF2B5EF4-FFF2-40B4-BE49-F238E27FC236}">
                <a16:creationId xmlns:a16="http://schemas.microsoft.com/office/drawing/2014/main" id="{86D01CD4-B032-4961-BA34-64205EEB21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48000" cy="3852000"/>
          </a:xfrm>
        </p:spPr>
      </p:pic>
      <p:pic>
        <p:nvPicPr>
          <p:cNvPr id="11" name="Paveikslėlis 10">
            <a:extLst>
              <a:ext uri="{FF2B5EF4-FFF2-40B4-BE49-F238E27FC236}">
                <a16:creationId xmlns:a16="http://schemas.microsoft.com/office/drawing/2014/main" id="{B94B070F-69EF-425C-BB05-71C98626C5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000" y="3150000"/>
            <a:ext cx="5576832" cy="37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3772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181FCE94-9EAA-4780-98D9-2F357093B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4" name="Turinio vietos rezervavimo ženklas 3">
            <a:extLst>
              <a:ext uri="{FF2B5EF4-FFF2-40B4-BE49-F238E27FC236}">
                <a16:creationId xmlns:a16="http://schemas.microsoft.com/office/drawing/2014/main" id="{30C7B06D-D57C-4EB3-ABFE-87D75BFDE2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17" y="0"/>
            <a:ext cx="6543695" cy="4351338"/>
          </a:xfrm>
          <a:prstGeom prst="rect">
            <a:avLst/>
          </a:prstGeom>
        </p:spPr>
      </p:pic>
      <p:pic>
        <p:nvPicPr>
          <p:cNvPr id="5" name="Paveikslėlis 4">
            <a:extLst>
              <a:ext uri="{FF2B5EF4-FFF2-40B4-BE49-F238E27FC236}">
                <a16:creationId xmlns:a16="http://schemas.microsoft.com/office/drawing/2014/main" id="{3CCDA05E-0AC5-4F4B-9EE8-CD2161CFAA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31183" y="1498000"/>
            <a:ext cx="6848000" cy="38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8243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B67ED54-8F62-4EAD-9D7A-E900F6D2D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Pasiruošimas pristatymui</a:t>
            </a:r>
          </a:p>
        </p:txBody>
      </p:sp>
      <p:pic>
        <p:nvPicPr>
          <p:cNvPr id="5" name="Turinio vietos rezervavimo ženklas 4">
            <a:extLst>
              <a:ext uri="{FF2B5EF4-FFF2-40B4-BE49-F238E27FC236}">
                <a16:creationId xmlns:a16="http://schemas.microsoft.com/office/drawing/2014/main" id="{640175F6-ED63-4AAF-B465-A2339DA3F5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9362" y="1690688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29697642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86A0DE1-947E-4E23-8805-3E5364B91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Kūno kultūros pamoka</a:t>
            </a:r>
          </a:p>
        </p:txBody>
      </p:sp>
      <p:pic>
        <p:nvPicPr>
          <p:cNvPr id="5" name="Turinio vietos rezervavimo ženklas 4">
            <a:extLst>
              <a:ext uri="{FF2B5EF4-FFF2-40B4-BE49-F238E27FC236}">
                <a16:creationId xmlns:a16="http://schemas.microsoft.com/office/drawing/2014/main" id="{57BE706F-E4E8-4107-9DCD-414DC27947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19538" y="2777827"/>
            <a:ext cx="4352925" cy="2448520"/>
          </a:xfrm>
        </p:spPr>
      </p:pic>
    </p:spTree>
    <p:extLst>
      <p:ext uri="{BB962C8B-B14F-4D97-AF65-F5344CB8AC3E}">
        <p14:creationId xmlns:p14="http://schemas.microsoft.com/office/powerpoint/2010/main" val="3653683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E47D4C8-3BC3-4343-B860-6AB756251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Padėkos dienos vakarienė</a:t>
            </a:r>
          </a:p>
        </p:txBody>
      </p:sp>
      <p:pic>
        <p:nvPicPr>
          <p:cNvPr id="5" name="Turinio vietos rezervavimo ženklas 4">
            <a:extLst>
              <a:ext uri="{FF2B5EF4-FFF2-40B4-BE49-F238E27FC236}">
                <a16:creationId xmlns:a16="http://schemas.microsoft.com/office/drawing/2014/main" id="{95666505-8AAC-4533-BBAC-2BE2F503C3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000" y="2909250"/>
            <a:ext cx="7020000" cy="3948750"/>
          </a:xfrm>
        </p:spPr>
      </p:pic>
      <p:pic>
        <p:nvPicPr>
          <p:cNvPr id="6" name="Turinio vietos rezervavimo ženklas 4">
            <a:extLst>
              <a:ext uri="{FF2B5EF4-FFF2-40B4-BE49-F238E27FC236}">
                <a16:creationId xmlns:a16="http://schemas.microsoft.com/office/drawing/2014/main" id="{09FCAA58-B5E5-42E5-8356-815748E0AB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44116" y="504973"/>
            <a:ext cx="4352925" cy="3264693"/>
          </a:xfrm>
        </p:spPr>
      </p:pic>
    </p:spTree>
    <p:extLst>
      <p:ext uri="{BB962C8B-B14F-4D97-AF65-F5344CB8AC3E}">
        <p14:creationId xmlns:p14="http://schemas.microsoft.com/office/powerpoint/2010/main" val="1344230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A60711A-E2F2-493B-8050-49B5B643B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Komanda</a:t>
            </a:r>
          </a:p>
        </p:txBody>
      </p:sp>
      <p:pic>
        <p:nvPicPr>
          <p:cNvPr id="11" name="Turinio vietos rezervavimo ženklas 10">
            <a:extLst>
              <a:ext uri="{FF2B5EF4-FFF2-40B4-BE49-F238E27FC236}">
                <a16:creationId xmlns:a16="http://schemas.microsoft.com/office/drawing/2014/main" id="{72AAE4FC-25BD-4B25-A814-3970E4EC35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22530124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E8FA4A5-EADB-4383-95CF-9D2BDAF1A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" name="Turinio vietos rezervavimo ženklas 4">
            <a:extLst>
              <a:ext uri="{FF2B5EF4-FFF2-40B4-BE49-F238E27FC236}">
                <a16:creationId xmlns:a16="http://schemas.microsoft.com/office/drawing/2014/main" id="{AAA7DF84-6484-4A7A-98BA-3F2A80D2A1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492376" y="1498000"/>
            <a:ext cx="6848001" cy="3852000"/>
          </a:xfrm>
        </p:spPr>
      </p:pic>
      <p:pic>
        <p:nvPicPr>
          <p:cNvPr id="7" name="Paveikslėlis 6">
            <a:extLst>
              <a:ext uri="{FF2B5EF4-FFF2-40B4-BE49-F238E27FC236}">
                <a16:creationId xmlns:a16="http://schemas.microsoft.com/office/drawing/2014/main" id="{B489A48A-A866-49BA-AD79-97FF9D264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34188" y="1500188"/>
            <a:ext cx="6858000" cy="3857625"/>
          </a:xfrm>
          <a:prstGeom prst="rect">
            <a:avLst/>
          </a:prstGeom>
        </p:spPr>
      </p:pic>
      <p:pic>
        <p:nvPicPr>
          <p:cNvPr id="4" name="Paveikslėlis 3">
            <a:extLst>
              <a:ext uri="{FF2B5EF4-FFF2-40B4-BE49-F238E27FC236}">
                <a16:creationId xmlns:a16="http://schemas.microsoft.com/office/drawing/2014/main" id="{7225A658-6653-4C77-A551-F177382C84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1500188"/>
            <a:ext cx="6858000" cy="385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7708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0316635-D629-4735-B711-CDF76C6BE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Laikas </a:t>
            </a:r>
            <a:r>
              <a:rPr lang="lt-LT" sz="4800">
                <a:latin typeface="Times New Roman" panose="02020603050405020304" pitchFamily="18" charset="0"/>
                <a:cs typeface="Times New Roman" panose="02020603050405020304" pitchFamily="18" charset="0"/>
              </a:rPr>
              <a:t>sakyti sudie</a:t>
            </a:r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lt-LT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Turinio vietos rezervavimo ženklas 4">
            <a:extLst>
              <a:ext uri="{FF2B5EF4-FFF2-40B4-BE49-F238E27FC236}">
                <a16:creationId xmlns:a16="http://schemas.microsoft.com/office/drawing/2014/main" id="{11258CAD-222E-4DA3-82C4-F3F16CD922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2280594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8344BE4-455D-4CB0-86F4-CEB630312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974" y="21935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t-LT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Šeima</a:t>
            </a:r>
          </a:p>
        </p:txBody>
      </p:sp>
      <p:pic>
        <p:nvPicPr>
          <p:cNvPr id="5" name="Turinio vietos rezervavimo ženklas 4">
            <a:extLst>
              <a:ext uri="{FF2B5EF4-FFF2-40B4-BE49-F238E27FC236}">
                <a16:creationId xmlns:a16="http://schemas.microsoft.com/office/drawing/2014/main" id="{85F14742-C3A0-408F-B207-B76D721093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65311" y="2433585"/>
            <a:ext cx="4352925" cy="3264693"/>
          </a:xfrm>
        </p:spPr>
      </p:pic>
    </p:spTree>
    <p:extLst>
      <p:ext uri="{BB962C8B-B14F-4D97-AF65-F5344CB8AC3E}">
        <p14:creationId xmlns:p14="http://schemas.microsoft.com/office/powerpoint/2010/main" val="372006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F798D1A-70BE-48DF-BD1E-C69670E0E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 dirty="0"/>
          </a:p>
        </p:txBody>
      </p:sp>
      <p:pic>
        <p:nvPicPr>
          <p:cNvPr id="4" name="Turinio vietos rezervavimo ženklas 3">
            <a:extLst>
              <a:ext uri="{FF2B5EF4-FFF2-40B4-BE49-F238E27FC236}">
                <a16:creationId xmlns:a16="http://schemas.microsoft.com/office/drawing/2014/main" id="{7928E7D5-519E-425C-8DDD-3B6DE428A3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187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F708C59F-AD76-45A5-9BF7-2E7EE042E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 dirty="0"/>
          </a:p>
        </p:txBody>
      </p:sp>
      <p:pic>
        <p:nvPicPr>
          <p:cNvPr id="4" name="Turinio vietos rezervavimo ženklas 7">
            <a:extLst>
              <a:ext uri="{FF2B5EF4-FFF2-40B4-BE49-F238E27FC236}">
                <a16:creationId xmlns:a16="http://schemas.microsoft.com/office/drawing/2014/main" id="{F488F273-C783-4133-981B-BB8B7E2C6A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545482" cy="4351338"/>
          </a:xfrm>
        </p:spPr>
      </p:pic>
      <p:pic>
        <p:nvPicPr>
          <p:cNvPr id="8" name="Paveikslėlis 7">
            <a:extLst>
              <a:ext uri="{FF2B5EF4-FFF2-40B4-BE49-F238E27FC236}">
                <a16:creationId xmlns:a16="http://schemas.microsoft.com/office/drawing/2014/main" id="{C10BDA10-A444-44E3-A79D-4C45658795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000" y="3258000"/>
            <a:ext cx="64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489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7F3775C-039A-4FD2-A205-04A72F45D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4" name="Turinio vietos rezervavimo ženklas 3">
            <a:extLst>
              <a:ext uri="{FF2B5EF4-FFF2-40B4-BE49-F238E27FC236}">
                <a16:creationId xmlns:a16="http://schemas.microsoft.com/office/drawing/2014/main" id="{1AD62DDC-70E6-4565-89C8-297184E2E8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91999" y="3058000"/>
            <a:ext cx="4864001" cy="2736000"/>
          </a:xfrm>
          <a:prstGeom prst="rect">
            <a:avLst/>
          </a:prstGeom>
        </p:spPr>
      </p:pic>
      <p:pic>
        <p:nvPicPr>
          <p:cNvPr id="6" name="Paveikslėlis 5">
            <a:extLst>
              <a:ext uri="{FF2B5EF4-FFF2-40B4-BE49-F238E27FC236}">
                <a16:creationId xmlns:a16="http://schemas.microsoft.com/office/drawing/2014/main" id="{75CE3F62-A8E9-4296-A092-1933874D56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999" y="1690688"/>
            <a:ext cx="6464000" cy="3636000"/>
          </a:xfrm>
          <a:prstGeom prst="rect">
            <a:avLst/>
          </a:prstGeom>
        </p:spPr>
      </p:pic>
      <p:pic>
        <p:nvPicPr>
          <p:cNvPr id="8" name="Paveikslėlis 7">
            <a:extLst>
              <a:ext uri="{FF2B5EF4-FFF2-40B4-BE49-F238E27FC236}">
                <a16:creationId xmlns:a16="http://schemas.microsoft.com/office/drawing/2014/main" id="{5171A5BC-9CD0-4FF8-AAFC-A530C938A4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400000" y="1400000"/>
            <a:ext cx="64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432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CA4AD0B-FB16-4EDD-BEEA-697DD0282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" name="Turinio vietos rezervavimo ženklas 4">
            <a:extLst>
              <a:ext uri="{FF2B5EF4-FFF2-40B4-BE49-F238E27FC236}">
                <a16:creationId xmlns:a16="http://schemas.microsoft.com/office/drawing/2014/main" id="{3DC01C01-0D50-4246-B871-78B57EDA6F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216" y="2506662"/>
            <a:ext cx="5801784" cy="4351338"/>
          </a:xfrm>
        </p:spPr>
      </p:pic>
      <p:pic>
        <p:nvPicPr>
          <p:cNvPr id="7" name="Paveikslėlis 6">
            <a:extLst>
              <a:ext uri="{FF2B5EF4-FFF2-40B4-BE49-F238E27FC236}">
                <a16:creationId xmlns:a16="http://schemas.microsoft.com/office/drawing/2014/main" id="{C49FE7B5-CFD0-4868-81BD-274667C917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590"/>
            <a:ext cx="6384000" cy="47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567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58D42EA-A78F-4586-BA0C-EE5179FAB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 dirty="0"/>
          </a:p>
        </p:txBody>
      </p:sp>
      <p:pic>
        <p:nvPicPr>
          <p:cNvPr id="5" name="Turinio vietos rezervavimo ženklas 4">
            <a:extLst>
              <a:ext uri="{FF2B5EF4-FFF2-40B4-BE49-F238E27FC236}">
                <a16:creationId xmlns:a16="http://schemas.microsoft.com/office/drawing/2014/main" id="{FAB9E976-C74E-4632-B2C8-55DF906BA7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8000" y="3222000"/>
            <a:ext cx="6464000" cy="3636000"/>
          </a:xfrm>
        </p:spPr>
      </p:pic>
      <p:pic>
        <p:nvPicPr>
          <p:cNvPr id="7" name="Paveikslėlis 6">
            <a:extLst>
              <a:ext uri="{FF2B5EF4-FFF2-40B4-BE49-F238E27FC236}">
                <a16:creationId xmlns:a16="http://schemas.microsoft.com/office/drawing/2014/main" id="{0418D378-C73B-4558-A406-CD050FA80D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656000" cy="37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399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110F6BB-20A7-4EB2-9287-C8F2A76C7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7" name="Paveikslėlis 6">
            <a:extLst>
              <a:ext uri="{FF2B5EF4-FFF2-40B4-BE49-F238E27FC236}">
                <a16:creationId xmlns:a16="http://schemas.microsoft.com/office/drawing/2014/main" id="{3973AB55-5804-486C-A157-B6EC19BF2D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000" y="3429000"/>
            <a:ext cx="6272000" cy="3528000"/>
          </a:xfrm>
          <a:prstGeom prst="rect">
            <a:avLst/>
          </a:prstGeom>
        </p:spPr>
      </p:pic>
      <p:pic>
        <p:nvPicPr>
          <p:cNvPr id="9" name="Paveikslėlis 8">
            <a:extLst>
              <a:ext uri="{FF2B5EF4-FFF2-40B4-BE49-F238E27FC236}">
                <a16:creationId xmlns:a16="http://schemas.microsoft.com/office/drawing/2014/main" id="{D36E97DE-EFEC-40AF-8891-CA01D8306B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36000" cy="3564000"/>
          </a:xfrm>
          <a:prstGeom prst="rect">
            <a:avLst/>
          </a:prstGeom>
        </p:spPr>
      </p:pic>
      <p:sp>
        <p:nvSpPr>
          <p:cNvPr id="10" name="Turinio vietos rezervavimo ženklas 9">
            <a:extLst>
              <a:ext uri="{FF2B5EF4-FFF2-40B4-BE49-F238E27FC236}">
                <a16:creationId xmlns:a16="http://schemas.microsoft.com/office/drawing/2014/main" id="{44533F57-2FBF-4B36-9729-1F9734FC02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564000"/>
          </a:xfrm>
        </p:spPr>
        <p:txBody>
          <a:bodyPr/>
          <a:lstStyle/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728780337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TM03457444[[fn=Pagrindas]]</Template>
  <TotalTime>264</TotalTime>
  <Words>22</Words>
  <Application>Microsoft Office PowerPoint</Application>
  <PresentationFormat>Plačiaekranė</PresentationFormat>
  <Paragraphs>8</Paragraphs>
  <Slides>21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4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„Office“ tema</vt:lpstr>
      <vt:lpstr>Kultūrinės kompetencijos ir ambasadoriaus lyderystė Seattle</vt:lpstr>
      <vt:lpstr>Komanda</vt:lpstr>
      <vt:lpstr>Šeima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Pasiruošimas pristatymui</vt:lpstr>
      <vt:lpstr>Kūno kultūros pamoka</vt:lpstr>
      <vt:lpstr>Padėkos dienos vakarienė</vt:lpstr>
      <vt:lpstr>„PowerPoint“ pateiktis</vt:lpstr>
      <vt:lpstr>Laikas sakyti sudie!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Seattle</dc:title>
  <dc:creator>Lina</dc:creator>
  <cp:lastModifiedBy>Mokytojas</cp:lastModifiedBy>
  <cp:revision>20</cp:revision>
  <dcterms:created xsi:type="dcterms:W3CDTF">2018-11-27T19:02:12Z</dcterms:created>
  <dcterms:modified xsi:type="dcterms:W3CDTF">2018-11-28T12:30:41Z</dcterms:modified>
</cp:coreProperties>
</file>